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401" r:id="rId3"/>
    <p:sldId id="338" r:id="rId4"/>
    <p:sldId id="348" r:id="rId5"/>
    <p:sldId id="341" r:id="rId6"/>
    <p:sldId id="342" r:id="rId7"/>
    <p:sldId id="34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земельных участков многоквартирных</a:t>
            </a:r>
            <a:br>
              <a:rPr lang="ru-RU" b="1" dirty="0" smtClean="0"/>
            </a:br>
            <a:r>
              <a:rPr lang="ru-RU" b="1" dirty="0" smtClean="0"/>
              <a:t>домов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4400" dirty="0" smtClean="0"/>
          </a:p>
          <a:p>
            <a:r>
              <a:rPr lang="ru-RU" sz="4400" dirty="0" smtClean="0"/>
              <a:t>Привокзальный </a:t>
            </a:r>
            <a:r>
              <a:rPr lang="ru-RU" sz="4400" dirty="0" smtClean="0"/>
              <a:t>район</a:t>
            </a:r>
          </a:p>
          <a:p>
            <a:r>
              <a:rPr lang="ru-RU" sz="4400" dirty="0" smtClean="0"/>
              <a:t>с. Алешня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272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099" y="318074"/>
            <a:ext cx="10876119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земельных участков: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многоквартирными домами по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адресу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Тульская область, МО г. Тула, Привокзальный район, 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Победы, д. 2а и 4а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4а                                                                         2а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1" y="1346092"/>
            <a:ext cx="8448674" cy="536551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5629276" y="1179848"/>
            <a:ext cx="1962149" cy="323022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62375" y="1171575"/>
            <a:ext cx="1419225" cy="22193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463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70018"/>
            <a:ext cx="10876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Победы, д. 2а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0542" y="1108682"/>
            <a:ext cx="3784677" cy="5003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802" y="1108681"/>
            <a:ext cx="4786120" cy="5003197"/>
          </a:xfrm>
          <a:prstGeom prst="rect">
            <a:avLst/>
          </a:prstGeom>
        </p:spPr>
      </p:pic>
      <p:cxnSp>
        <p:nvCxnSpPr>
          <p:cNvPr id="27" name="Прямая со стрелкой 26"/>
          <p:cNvCxnSpPr/>
          <p:nvPr/>
        </p:nvCxnSpPr>
        <p:spPr>
          <a:xfrm flipH="1">
            <a:off x="3457575" y="739350"/>
            <a:ext cx="1965207" cy="28709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792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70018"/>
            <a:ext cx="10876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Победы, д. 4а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979" y="1321402"/>
            <a:ext cx="4192780" cy="4926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380" y="1184880"/>
            <a:ext cx="5181720" cy="5063520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3105152" y="866775"/>
            <a:ext cx="2160000" cy="184785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686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70018"/>
            <a:ext cx="1087611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земельных участков: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многоквартирными домами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Тульская область, МО г. Тула, Привокзальный район,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Молодёжная,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2 и д. 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431981"/>
            <a:ext cx="5295899" cy="4360134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flipH="1">
            <a:off x="4460328" y="1411014"/>
            <a:ext cx="1073369" cy="29537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257925" y="1411014"/>
            <a:ext cx="9525" cy="430530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001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70018"/>
            <a:ext cx="10876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Молодёжная, д. 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56" y="1757134"/>
            <a:ext cx="9742930" cy="4509660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3171826" y="857250"/>
            <a:ext cx="2114549" cy="26955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430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370018"/>
            <a:ext cx="10876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с.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Алёшня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Молодёжная, д. 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56" y="2114550"/>
            <a:ext cx="5956469" cy="4381725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3371850" y="885825"/>
            <a:ext cx="1647825" cy="26574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475" y="2114550"/>
            <a:ext cx="4095750" cy="43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77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10663</TotalTime>
  <Words>139</Words>
  <Application>Microsoft Office PowerPoint</Application>
  <PresentationFormat>Широкоэкранный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многоквартирных домов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271</cp:revision>
  <dcterms:created xsi:type="dcterms:W3CDTF">2023-03-22T13:32:56Z</dcterms:created>
  <dcterms:modified xsi:type="dcterms:W3CDTF">2024-11-22T10:14:23Z</dcterms:modified>
</cp:coreProperties>
</file>